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E701A3-FE3B-4703-8676-30C52FBAF225}" v="793" dt="2020-12-10T15:22:03.8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3" autoAdjust="0"/>
    <p:restoredTop sz="94660"/>
  </p:normalViewPr>
  <p:slideViewPr>
    <p:cSldViewPr snapToGrid="0">
      <p:cViewPr varScale="1">
        <p:scale>
          <a:sx n="93" d="100"/>
          <a:sy n="93" d="100"/>
        </p:scale>
        <p:origin x="84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2729" y="5499895"/>
            <a:ext cx="9638443" cy="484633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84167985-D6E9-40FF-97C0-4B6D373E8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68" y="640080"/>
            <a:ext cx="10911865" cy="462686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68801362-349C-44BE-BEF6-8E926E1D3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6" y="804672"/>
            <a:ext cx="10579608" cy="42976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2729" y="1289303"/>
            <a:ext cx="9638443" cy="3339303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5000"/>
              <a:t>NSU ACM-W SC LEARNING BOOTCAMP 2020</a:t>
            </a:r>
          </a:p>
        </p:txBody>
      </p:sp>
    </p:spTree>
    <p:extLst>
      <p:ext uri="{BB962C8B-B14F-4D97-AF65-F5344CB8AC3E}">
        <p14:creationId xmlns:p14="http://schemas.microsoft.com/office/powerpoint/2010/main" val="119444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F8BAB9-F2E7-4C97-BE58-A7C7310D6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ABOUT MY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96DC5-722D-4C8A-8A50-25622A7DB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dirty="0"/>
              <a:t>* My project name is Online Wedding Invitation.</a:t>
            </a:r>
          </a:p>
          <a:p>
            <a:pPr marL="0" indent="0">
              <a:buNone/>
            </a:pPr>
            <a:r>
              <a:rPr lang="en-US" dirty="0"/>
              <a:t>* I use HTML and CSS for my project.</a:t>
            </a:r>
          </a:p>
          <a:p>
            <a:pPr marL="0" indent="0">
              <a:buNone/>
            </a:pPr>
            <a:r>
              <a:rPr lang="en-US" dirty="0"/>
              <a:t>* On the Online Wedding Invitation it shows </a:t>
            </a:r>
          </a:p>
          <a:p>
            <a:pPr marL="0" indent="0">
              <a:buNone/>
            </a:pPr>
            <a:r>
              <a:rPr lang="en-US" dirty="0"/>
              <a:t>          - Name of bride and groom</a:t>
            </a:r>
          </a:p>
          <a:p>
            <a:pPr marL="0" indent="0">
              <a:buNone/>
            </a:pPr>
            <a:r>
              <a:rPr lang="en-US" dirty="0"/>
              <a:t>          - A short message from bride and groom.</a:t>
            </a:r>
          </a:p>
          <a:p>
            <a:pPr marL="0" indent="0">
              <a:buNone/>
            </a:pPr>
            <a:r>
              <a:rPr lang="en-US" dirty="0"/>
              <a:t>          - The wedding venue, location, time &amp; date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screen shots of my project are shown below:</a:t>
            </a:r>
          </a:p>
        </p:txBody>
      </p:sp>
    </p:spTree>
    <p:extLst>
      <p:ext uri="{BB962C8B-B14F-4D97-AF65-F5344CB8AC3E}">
        <p14:creationId xmlns:p14="http://schemas.microsoft.com/office/powerpoint/2010/main" val="1212086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5FA021B3-6959-46A0-81AF-7A5156992D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26" r="29224" b="2"/>
          <a:stretch/>
        </p:blipFill>
        <p:spPr>
          <a:xfrm>
            <a:off x="3793813" y="744344"/>
            <a:ext cx="4627646" cy="4627648"/>
          </a:xfrm>
          <a:custGeom>
            <a:avLst/>
            <a:gdLst/>
            <a:ahLst/>
            <a:cxnLst/>
            <a:rect l="l" t="t" r="r" b="b"/>
            <a:pathLst>
              <a:path w="4627646" h="4627648">
                <a:moveTo>
                  <a:pt x="2313823" y="0"/>
                </a:moveTo>
                <a:cubicBezTo>
                  <a:pt x="3591712" y="0"/>
                  <a:pt x="4627646" y="1035934"/>
                  <a:pt x="4627646" y="2313824"/>
                </a:cubicBezTo>
                <a:cubicBezTo>
                  <a:pt x="4627646" y="3591714"/>
                  <a:pt x="3591712" y="4627648"/>
                  <a:pt x="2313823" y="4627648"/>
                </a:cubicBezTo>
                <a:cubicBezTo>
                  <a:pt x="1035934" y="4627648"/>
                  <a:pt x="0" y="3591714"/>
                  <a:pt x="0" y="2313824"/>
                </a:cubicBezTo>
                <a:cubicBezTo>
                  <a:pt x="0" y="1035934"/>
                  <a:pt x="1035934" y="0"/>
                  <a:pt x="2313823" y="0"/>
                </a:cubicBezTo>
                <a:close/>
              </a:path>
            </a:pathLst>
          </a:custGeom>
        </p:spPr>
      </p:pic>
      <p:pic>
        <p:nvPicPr>
          <p:cNvPr id="7" name="Picture 7" descr="A close up of a garden&#10;&#10;Description automatically generated">
            <a:extLst>
              <a:ext uri="{FF2B5EF4-FFF2-40B4-BE49-F238E27FC236}">
                <a16:creationId xmlns:a16="http://schemas.microsoft.com/office/drawing/2014/main" id="{E43551EE-10DE-4C59-AEC5-EF4F68DDE8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94" r="27814" b="2"/>
          <a:stretch/>
        </p:blipFill>
        <p:spPr>
          <a:xfrm>
            <a:off x="1319706" y="1757695"/>
            <a:ext cx="2590737" cy="2926956"/>
          </a:xfrm>
          <a:custGeom>
            <a:avLst/>
            <a:gdLst/>
            <a:ahLst/>
            <a:cxnLst/>
            <a:rect l="l" t="t" r="r" b="b"/>
            <a:pathLst>
              <a:path w="2590737" h="2926956">
                <a:moveTo>
                  <a:pt x="1463478" y="0"/>
                </a:moveTo>
                <a:cubicBezTo>
                  <a:pt x="1867606" y="0"/>
                  <a:pt x="2233476" y="163805"/>
                  <a:pt x="2498313" y="428643"/>
                </a:cubicBezTo>
                <a:lnTo>
                  <a:pt x="2501029" y="431631"/>
                </a:lnTo>
                <a:lnTo>
                  <a:pt x="2445696" y="582811"/>
                </a:lnTo>
                <a:cubicBezTo>
                  <a:pt x="2374039" y="813196"/>
                  <a:pt x="2335437" y="1058145"/>
                  <a:pt x="2335437" y="1312109"/>
                </a:cubicBezTo>
                <a:cubicBezTo>
                  <a:pt x="2335437" y="1650728"/>
                  <a:pt x="2404063" y="1973319"/>
                  <a:pt x="2528166" y="2266732"/>
                </a:cubicBezTo>
                <a:lnTo>
                  <a:pt x="2590737" y="2396622"/>
                </a:lnTo>
                <a:lnTo>
                  <a:pt x="2498313" y="2498313"/>
                </a:lnTo>
                <a:cubicBezTo>
                  <a:pt x="2233476" y="2763151"/>
                  <a:pt x="1867606" y="2926956"/>
                  <a:pt x="1463478" y="2926956"/>
                </a:cubicBezTo>
                <a:cubicBezTo>
                  <a:pt x="655221" y="2926956"/>
                  <a:pt x="0" y="2271735"/>
                  <a:pt x="0" y="1463478"/>
                </a:cubicBezTo>
                <a:cubicBezTo>
                  <a:pt x="0" y="655221"/>
                  <a:pt x="655221" y="0"/>
                  <a:pt x="1463478" y="0"/>
                </a:cubicBezTo>
                <a:close/>
              </a:path>
            </a:pathLst>
          </a:custGeom>
        </p:spPr>
      </p:pic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6DAFA4FF-339D-43AE-8CDA-5A2C16A648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08" r="27017" b="2"/>
          <a:stretch/>
        </p:blipFill>
        <p:spPr>
          <a:xfrm>
            <a:off x="8297994" y="1757695"/>
            <a:ext cx="2577829" cy="2926956"/>
          </a:xfrm>
          <a:custGeom>
            <a:avLst/>
            <a:gdLst/>
            <a:ahLst/>
            <a:cxnLst/>
            <a:rect l="l" t="t" r="r" b="b"/>
            <a:pathLst>
              <a:path w="2577829" h="2926956">
                <a:moveTo>
                  <a:pt x="1114351" y="0"/>
                </a:moveTo>
                <a:cubicBezTo>
                  <a:pt x="1922608" y="0"/>
                  <a:pt x="2577829" y="655221"/>
                  <a:pt x="2577829" y="1463478"/>
                </a:cubicBezTo>
                <a:cubicBezTo>
                  <a:pt x="2577829" y="2271735"/>
                  <a:pt x="1922608" y="2926956"/>
                  <a:pt x="1114351" y="2926956"/>
                </a:cubicBezTo>
                <a:cubicBezTo>
                  <a:pt x="710223" y="2926956"/>
                  <a:pt x="344353" y="2763151"/>
                  <a:pt x="79516" y="2498313"/>
                </a:cubicBezTo>
                <a:lnTo>
                  <a:pt x="0" y="2410824"/>
                </a:lnTo>
                <a:lnTo>
                  <a:pt x="69413" y="2266732"/>
                </a:lnTo>
                <a:cubicBezTo>
                  <a:pt x="193516" y="1973319"/>
                  <a:pt x="262142" y="1650728"/>
                  <a:pt x="262142" y="1312109"/>
                </a:cubicBezTo>
                <a:cubicBezTo>
                  <a:pt x="262142" y="1058145"/>
                  <a:pt x="223540" y="813196"/>
                  <a:pt x="151883" y="582811"/>
                </a:cubicBezTo>
                <a:lnTo>
                  <a:pt x="91478" y="417771"/>
                </a:lnTo>
                <a:lnTo>
                  <a:pt x="183443" y="334187"/>
                </a:lnTo>
                <a:cubicBezTo>
                  <a:pt x="436418" y="125413"/>
                  <a:pt x="760739" y="0"/>
                  <a:pt x="1114351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8885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3ACF48-ADB2-455C-978D-99F6348BC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FFFFFF"/>
                </a:solidFill>
              </a:rPr>
              <a:t>What I learn from this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45D00-970B-4C8E-A2F3-24B75A30A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r>
              <a:rPr lang="en-US" dirty="0"/>
              <a:t>* To use GitHub Desktop.</a:t>
            </a:r>
          </a:p>
          <a:p>
            <a:r>
              <a:rPr lang="en-US" dirty="0"/>
              <a:t>* To create issue on GitHub.</a:t>
            </a:r>
          </a:p>
          <a:p>
            <a:r>
              <a:rPr lang="en-US" dirty="0"/>
              <a:t>* Framework.</a:t>
            </a:r>
          </a:p>
          <a:p>
            <a:r>
              <a:rPr lang="en-US" dirty="0"/>
              <a:t>* Bootstrap.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95820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TF00001246</Template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Parcel</vt:lpstr>
      <vt:lpstr>NSU ACM-W SC LEARNING BOOTCAMP 2020</vt:lpstr>
      <vt:lpstr>ABOUT MY PROJECT</vt:lpstr>
      <vt:lpstr>PowerPoint Presentation</vt:lpstr>
      <vt:lpstr>What I learn from this event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115</cp:revision>
  <dcterms:created xsi:type="dcterms:W3CDTF">2020-12-10T14:46:29Z</dcterms:created>
  <dcterms:modified xsi:type="dcterms:W3CDTF">2020-12-10T15:23:50Z</dcterms:modified>
</cp:coreProperties>
</file>

<file path=docProps/thumbnail.jpeg>
</file>